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0" r:id="rId8"/>
    <p:sldId id="262" r:id="rId9"/>
    <p:sldId id="263" r:id="rId10"/>
    <p:sldId id="265" r:id="rId11"/>
    <p:sldId id="266" r:id="rId12"/>
    <p:sldId id="267" r:id="rId13"/>
    <p:sldId id="268" r:id="rId14"/>
    <p:sldId id="277" r:id="rId15"/>
    <p:sldId id="278" r:id="rId16"/>
    <p:sldId id="279" r:id="rId17"/>
    <p:sldId id="280" r:id="rId18"/>
    <p:sldId id="281" r:id="rId19"/>
    <p:sldId id="275" r:id="rId20"/>
    <p:sldId id="276" r:id="rId21"/>
    <p:sldId id="270" r:id="rId22"/>
    <p:sldId id="271" r:id="rId23"/>
    <p:sldId id="272" r:id="rId24"/>
    <p:sldId id="273" r:id="rId25"/>
    <p:sldId id="27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 snapToGrid="0">
      <p:cViewPr varScale="1">
        <p:scale>
          <a:sx n="78" d="100"/>
          <a:sy n="78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5B3B2-A790-9F64-3077-2AAAC069E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0BD7DE-C13A-203B-9779-ADABC20FF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98A72-E9A7-ED53-795D-FD631B085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C6E0A-A2B6-F38B-2A20-55FCD073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6A62B-83E6-E14F-4B51-EB2BDB6FB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3077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EFA6F-8F34-96B0-8743-8A2BC4B5D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57EDFA-D8AD-4E97-4EB3-F6F0EFD77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B5DA1-FC59-9226-8940-449791326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C29FF-1FF1-20AB-0186-985555520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57292-3D5D-0A18-8228-DCA70D724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9484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F25817-F4CE-64BA-A449-D44EF1C7D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01694E-8AED-B28F-303D-F725688B3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D37AC-5FAC-590F-D490-0A5A9BC5D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3FA7A-ED01-78A8-C80F-255B5E27D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944A2-EF8F-B66B-DD86-92C5A0F18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256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E862E-D90C-7086-06AE-DDE088D27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A4655-CA4A-C3DB-499E-B55670A04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80372-E817-A424-6F0C-1C63F676B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A47F3-AE22-D4C4-245C-9D09223B5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01044-FB8E-9B36-F326-AE891D9E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8642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9682A-FA3C-2F72-7879-023FA3AA0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40EB38-253D-7D97-AFE5-87C8036EA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FB3A6-2B0F-CB19-EC4C-2CDE2CE97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FB382-BDC9-D073-7EEE-321CF9C52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523AC-758D-95EC-D765-4AC64C26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39931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D155B-7955-FB20-12BD-4B102DFCD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2B6F7-2423-C3C5-538B-175A2B6AEF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EDCFF-186B-B968-41CE-B1C5CA0B6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20811-B5D0-497E-5B5E-569BA02A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9399A-F945-05FF-D210-98EEC805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6A3A9-97B3-349E-C6D7-34277381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7390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6ECCA-CD72-EBD6-0223-B97E2C7A5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DEED9-5C57-F475-6784-00663D6F8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AB03C-6ABB-7192-205C-1E5D76EF4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089807-A2EC-AB7B-4F00-0A2E865B0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F3C12B-77B8-96E9-7073-9CB9988D69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838DF9-D927-3B38-F35E-B926B0015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A32017-B4EE-B486-D6CC-770354CB8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DDE23C-ECFD-7602-7C0D-9787C5B4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7926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39D1B-D0C1-AE0A-F7F4-71C19DE74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3E8F1F-FDD4-B69D-5564-771AA16D2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931710-DF81-BD63-B345-4961DA32D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C55637-8747-0BEF-1BC9-13E0AE0C9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0032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CA5290-7207-DB37-A2A4-9F40887CF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5E1B8-91F8-BD63-8DBA-3BB3D2C8C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1C104-9514-4C93-D249-50B003389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806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01175-B13A-42F5-6A83-42F98F9D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8F54E-6C74-F8C7-122A-C273E7DF6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B8FE85-1665-A107-73F4-06E8467B4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DA6A1-48FA-251D-CB43-32C5A2B86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1274A-2F62-6CC2-49FA-9253EA95D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60C86-22CB-7557-AD3B-E68ADFCD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2000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57B9-14DB-4C73-4CD7-C00ABF070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13FC7A-CF78-591C-6DC9-B08709257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B105E1-DF10-7A2D-E5AF-837E5DB94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DF07D-9360-D6DF-D42D-93191AB15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3C36E-6005-7903-0410-255EB39BD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5A8508-9F4B-B5FB-EA2E-7599F2D40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371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95F9CB-E8B9-7227-28BB-0E420933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0B719-63FC-A072-30B0-6FEC3A4DD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B22BD-B23F-C290-0380-08F6304C1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FE498E-4135-4162-ADAB-7008B5E7E0B6}" type="datetimeFigureOut">
              <a:rPr lang="en-MY" smtClean="0"/>
              <a:t>31/8/2025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527BA-1F90-B274-7E8A-13ABB73F78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5E31-EEF1-6BE7-586D-3A298FF1AF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F0C39A-9D3E-419D-873A-8F1A9872916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129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E7086B-D2A9-1C03-216E-1A75B0D1980D}"/>
              </a:ext>
            </a:extLst>
          </p:cNvPr>
          <p:cNvSpPr txBox="1"/>
          <p:nvPr/>
        </p:nvSpPr>
        <p:spPr>
          <a:xfrm>
            <a:off x="265051" y="797510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</a:t>
            </a:r>
            <a:r>
              <a:rPr lang="ta-IN" sz="5600" b="1" dirty="0">
                <a:solidFill>
                  <a:srgbClr val="FFFF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நீரே</a:t>
            </a:r>
            <a:r>
              <a:rPr lang="ta-IN" sz="5600" b="1" dirty="0">
                <a:solidFill>
                  <a:srgbClr val="FFFF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சகல</a:t>
            </a:r>
            <a:r>
              <a:rPr lang="ta-IN" sz="5600" b="1" dirty="0">
                <a:solidFill>
                  <a:srgbClr val="FFFF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வல்லவர் </a:t>
            </a:r>
            <a:r>
              <a:rPr lang="ta-IN" sz="5600" b="1" dirty="0">
                <a:solidFill>
                  <a:srgbClr val="FFFF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endParaRPr lang="en-MY" sz="5600" b="1" dirty="0">
              <a:solidFill>
                <a:srgbClr val="FFFF00"/>
              </a:solidFill>
              <a:effectLst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Neere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Sagala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Vallavar</a:t>
            </a:r>
            <a:endParaRPr lang="en-MY" sz="5600" b="1" dirty="0">
              <a:solidFill>
                <a:schemeClr val="bg1"/>
              </a:solidFill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என் அரண்</a:t>
            </a:r>
            <a:r>
              <a:rPr lang="ta-IN" sz="5600" b="1" dirty="0">
                <a:solidFill>
                  <a:srgbClr val="FFFF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வலிமை</a:t>
            </a:r>
            <a:r>
              <a:rPr lang="ta-IN" sz="5600" b="1" dirty="0">
                <a:solidFill>
                  <a:srgbClr val="FFFF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நீரே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cs typeface="Latha" panose="020B0604020202020204" pitchFamily="34" charset="0"/>
              </a:rPr>
              <a:t>En Aran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cs typeface="Latha" panose="020B0604020202020204" pitchFamily="34" charset="0"/>
              </a:rPr>
              <a:t>Valimai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cs typeface="Latha" panose="020B0604020202020204" pitchFamily="34" charset="0"/>
              </a:rPr>
              <a:t>Neere</a:t>
            </a:r>
            <a:endParaRPr lang="en-MY" sz="56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48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2F106-6E40-C7E3-01AC-E35D35246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AA271BD-72E8-EB0F-1C72-2535B2FB8359}"/>
              </a:ext>
            </a:extLst>
          </p:cNvPr>
          <p:cNvSpPr txBox="1"/>
          <p:nvPr/>
        </p:nvSpPr>
        <p:spPr>
          <a:xfrm>
            <a:off x="265051" y="797510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இயேசு நீர்</a:t>
            </a:r>
            <a:r>
              <a:rPr lang="en-MY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ஒரே மைந்தன் எப்பெயருக்கும் மேலான பெயர்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Yesu Neer Ore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Mainthan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Eppeyarukkum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Melaana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Peyar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256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98476-CDAF-4D86-C321-67D6BE9D1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265BFF8-C2AB-DD3C-9E55-751F8A9C325D}"/>
              </a:ext>
            </a:extLst>
          </p:cNvPr>
          <p:cNvSpPr txBox="1"/>
          <p:nvPr/>
        </p:nvSpPr>
        <p:spPr>
          <a:xfrm>
            <a:off x="265051" y="797510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நீரே வழியும் உண்மையும் </a:t>
            </a:r>
            <a:r>
              <a:rPr lang="ta-IN" sz="5600" b="1" dirty="0">
                <a:solidFill>
                  <a:srgbClr val="FFFF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வாழ்வும் என் அரசே என் மீட்பரே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Neere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Vazhiyum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Unmaiyum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Vaalvum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En Arase </a:t>
            </a: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En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Meetpare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428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1651F-AC7C-FC25-DE34-9EA1BAEE9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E562DE-A557-2F91-96A0-9615319DA0C4}"/>
              </a:ext>
            </a:extLst>
          </p:cNvPr>
          <p:cNvSpPr txBox="1"/>
          <p:nvPr/>
        </p:nvSpPr>
        <p:spPr>
          <a:xfrm>
            <a:off x="265051" y="266568"/>
            <a:ext cx="11661897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உ</a:t>
            </a:r>
            <a:r>
              <a:rPr lang="ta-IN" sz="5600" b="1" dirty="0">
                <a:solidFill>
                  <a:srgbClr val="FFFF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ம்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சிலுவை வழியா</a:t>
            </a:r>
            <a:r>
              <a:rPr lang="ta-IN" sz="5600" b="1" dirty="0">
                <a:solidFill>
                  <a:srgbClr val="FFFF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க</a:t>
            </a:r>
            <a:r>
              <a:rPr lang="en-MY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என் பாவம் அனைத்தையும் போக்கி</a:t>
            </a:r>
            <a:r>
              <a:rPr lang="en-MY" sz="5600" b="1" dirty="0">
                <a:solidFill>
                  <a:srgbClr val="FFFF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எமக்கு ஆசீர் பொழிந்தீரே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Um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Siluvai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Vazhiyaga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En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Paavam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Anaitthaiyum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Pokki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Emakku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Aaseer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Polintheere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734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0D808-8BC8-07D5-5031-741EA1D58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CD42DC7-0F9E-6C55-605A-D4110139EB09}"/>
              </a:ext>
            </a:extLst>
          </p:cNvPr>
          <p:cNvSpPr txBox="1"/>
          <p:nvPr/>
        </p:nvSpPr>
        <p:spPr>
          <a:xfrm>
            <a:off x="265051" y="834138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நீரே எனக்கு புது வாழ்வு தந்தீர்</a:t>
            </a:r>
            <a:r>
              <a:rPr lang="en-MY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நான் வாழ்வது உம் சிலுவையாலே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Neere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Enakku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Puthu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Vaalvu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Thantheer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Naan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Vaalvathu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Um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Siluvaiyaale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655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40B73-8B55-599C-CD37-D11005CF2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17C7ED-FC38-F935-B1B9-949C5BF6CC03}"/>
              </a:ext>
            </a:extLst>
          </p:cNvPr>
          <p:cNvSpPr txBox="1"/>
          <p:nvPr/>
        </p:nvSpPr>
        <p:spPr>
          <a:xfrm>
            <a:off x="265051" y="797510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எழுவோம் பிரகாசிப்போம்</a:t>
            </a:r>
            <a:r>
              <a:rPr lang="en-MY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 கொடியை உயரே அசைத்திடுவோம்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Eluvom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Piragaasippom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Kodiyai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Uyare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Asaitthiduvom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311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BAA16-B040-C054-E864-CB1049FCE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A353F58-6359-5549-3D6F-E570CCF6B952}"/>
              </a:ext>
            </a:extLst>
          </p:cNvPr>
          <p:cNvSpPr txBox="1"/>
          <p:nvPr/>
        </p:nvSpPr>
        <p:spPr>
          <a:xfrm>
            <a:off x="265051" y="510642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இயேசுவின் நற்செய்தியை அனைத்தினத்திற்கும் அறிவிப்போம்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Yesuvin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Nercheithiyai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Anaitthinatthirkkum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Arivippom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255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F51DE-3057-F6DF-45E0-08E3374D1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7714E6-025A-621F-A247-B719897E25FC}"/>
              </a:ext>
            </a:extLst>
          </p:cNvPr>
          <p:cNvSpPr txBox="1"/>
          <p:nvPr/>
        </p:nvSpPr>
        <p:spPr>
          <a:xfrm>
            <a:off x="265051" y="1228397"/>
            <a:ext cx="1166189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 இயேசுவின்  சிலுவையை உயர்த்திடுவோம்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Yesuvin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Siluvaiyai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Uyartthiduvom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491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6FE28-D92B-D130-AE37-7E6F916C7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2B30428-CE77-09C9-AFF0-F662F45EE234}"/>
              </a:ext>
            </a:extLst>
          </p:cNvPr>
          <p:cNvSpPr txBox="1"/>
          <p:nvPr/>
        </p:nvSpPr>
        <p:spPr>
          <a:xfrm>
            <a:off x="265051" y="797510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 தம் உன்னத இரத்தத்தினால் நம்மை விடுவித்தார்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Tham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Unnatha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Ratthatthinaal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Nammai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Viduvitthaar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406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A577A-7C07-7092-71EB-D264BA37A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0573D2F-E9C4-3FAA-E55F-64A5971C3A27}"/>
              </a:ext>
            </a:extLst>
          </p:cNvPr>
          <p:cNvSpPr txBox="1"/>
          <p:nvPr/>
        </p:nvSpPr>
        <p:spPr>
          <a:xfrm>
            <a:off x="265051" y="1659285"/>
            <a:ext cx="1166189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நாம் மீண்டும் எழுவோம் எழுந்திடுவோம்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Naam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Meendum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Eluvom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Elunthiduvom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08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2156B-CF1C-6089-F782-45E575250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30E4E93-78A1-BC12-D1DB-647EF3B12DD5}"/>
              </a:ext>
            </a:extLst>
          </p:cNvPr>
          <p:cNvSpPr txBox="1"/>
          <p:nvPr/>
        </p:nvSpPr>
        <p:spPr>
          <a:xfrm>
            <a:off x="265051" y="1659285"/>
            <a:ext cx="1166189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தூய ஆவியே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எம்மை மாற்றுமே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Thooya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Aaviye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Emmai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Maattrume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6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200B6-CBAC-B6B8-BBE6-B15FE704E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76C4C56-B505-CEE8-47EF-E144B97D99A3}"/>
              </a:ext>
            </a:extLst>
          </p:cNvPr>
          <p:cNvSpPr txBox="1"/>
          <p:nvPr/>
        </p:nvSpPr>
        <p:spPr>
          <a:xfrm>
            <a:off x="265051" y="384554"/>
            <a:ext cx="11661897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என்றும் இன்றும் என்றென்றுமே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Endrum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Indrum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Endrendrume</a:t>
            </a:r>
            <a:endParaRPr lang="en-MY" sz="5600" b="1" dirty="0">
              <a:solidFill>
                <a:schemeClr val="bg1"/>
              </a:solidFill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ta-IN" sz="5600" b="1" dirty="0">
                <a:solidFill>
                  <a:srgbClr val="FFFF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அகிலம்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படைத்த நித்திய தந்தாய்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Agilam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Padaittha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Nitthiya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Thanthaai</a:t>
            </a:r>
            <a:endParaRPr lang="en-MY" sz="5600" b="1" dirty="0">
              <a:solidFill>
                <a:schemeClr val="bg1"/>
              </a:solidFill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04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A3D3D-555F-EA59-1DEC-488A41800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D060333-40FD-8DC7-291E-D3269D4A88A4}"/>
              </a:ext>
            </a:extLst>
          </p:cNvPr>
          <p:cNvSpPr txBox="1"/>
          <p:nvPr/>
        </p:nvSpPr>
        <p:spPr>
          <a:xfrm>
            <a:off x="265051" y="1129106"/>
            <a:ext cx="1166189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உம் மக்களை  அழைத்துச்செல்லும் உமதொளிக்கே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Um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Makkalai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Alaitthu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Sellum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Umatholikke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977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8BA06-F57C-6A97-B5D5-E2064110F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8EB326-2E87-2787-A4E9-0884C40FA2BE}"/>
              </a:ext>
            </a:extLst>
          </p:cNvPr>
          <p:cNvSpPr txBox="1"/>
          <p:nvPr/>
        </p:nvSpPr>
        <p:spPr>
          <a:xfrm>
            <a:off x="265051" y="797510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எழுவோம் பிரகாசிப்போம்</a:t>
            </a:r>
            <a:r>
              <a:rPr lang="en-MY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 கொடியை உயரே அசைத்திடுவோம்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Eluvom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Piragaasippom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Kodiyai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Uyare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Asaitthiduvom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6611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C0049-BDE2-6A19-4B88-E785CAD33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B1AF5B-740E-A7A7-A20E-F6C487FC89F9}"/>
              </a:ext>
            </a:extLst>
          </p:cNvPr>
          <p:cNvSpPr txBox="1"/>
          <p:nvPr/>
        </p:nvSpPr>
        <p:spPr>
          <a:xfrm>
            <a:off x="265051" y="687623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இயேசுவின் நற்செய்தியை அனைத்தினத்திற்கும் அறிவிப்போம்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Yesuvin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Nercheithiyai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Anaitthinatthirkkum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Arivippom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309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46475-5BED-F381-BC89-00F99B9EE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CABF9B7-2134-1BB2-8D15-22481DE8F462}"/>
              </a:ext>
            </a:extLst>
          </p:cNvPr>
          <p:cNvSpPr txBox="1"/>
          <p:nvPr/>
        </p:nvSpPr>
        <p:spPr>
          <a:xfrm>
            <a:off x="265051" y="1228397"/>
            <a:ext cx="1166189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 இயேசுவின்  சிலுவையை உயர்த்திடுவோம்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Yesuvin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Siluvaiyai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Uyartthiduvom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855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60142-069C-D249-5213-7A91CFCFE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C5F433D-8EE9-7DEF-2B61-8F18089EB6BA}"/>
              </a:ext>
            </a:extLst>
          </p:cNvPr>
          <p:cNvSpPr txBox="1"/>
          <p:nvPr/>
        </p:nvSpPr>
        <p:spPr>
          <a:xfrm>
            <a:off x="265051" y="797510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 தம் உன்னத இரத்தத்தினால் நம்மை விடுவித்தார்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Tham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Unnatha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Ratthatthinaal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Nammai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Viduvitthaar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17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12758-F451-6420-5CF1-FD5C35C08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F6ACF00-FA78-3621-487B-D9F601BDFC9C}"/>
              </a:ext>
            </a:extLst>
          </p:cNvPr>
          <p:cNvSpPr txBox="1"/>
          <p:nvPr/>
        </p:nvSpPr>
        <p:spPr>
          <a:xfrm>
            <a:off x="265051" y="1659285"/>
            <a:ext cx="1166189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நாம் மீண்டும் எழுவோம் எழுந்திடுவோம்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Naam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Meendum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Eluvom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Elunthiduvom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930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F1E87-3E1D-AFB8-4B46-537E5D487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939CD3-FB0E-CF0A-561E-8D1222812817}"/>
              </a:ext>
            </a:extLst>
          </p:cNvPr>
          <p:cNvSpPr txBox="1"/>
          <p:nvPr/>
        </p:nvSpPr>
        <p:spPr>
          <a:xfrm>
            <a:off x="1" y="69923"/>
            <a:ext cx="11926948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செயல் முழுதும் அறிந்தவரே எம் மீது 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Seyal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Muluthum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Arinthavare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Em Meethu</a:t>
            </a:r>
          </a:p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நீர் கொண்ட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அன்பு என்றும் மாறாதது</a:t>
            </a:r>
            <a:r>
              <a:rPr lang="en-MY" sz="5600" b="1" dirty="0">
                <a:solidFill>
                  <a:srgbClr val="FFFF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} 2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Neer Konda </a:t>
            </a:r>
            <a:b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</a:b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Anbu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Endrum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Maaraathathu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}2</a:t>
            </a:r>
          </a:p>
        </p:txBody>
      </p:sp>
    </p:spTree>
    <p:extLst>
      <p:ext uri="{BB962C8B-B14F-4D97-AF65-F5344CB8AC3E}">
        <p14:creationId xmlns:p14="http://schemas.microsoft.com/office/powerpoint/2010/main" val="1309847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3AB64-D2AA-5600-807F-0C3425D10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1E90211-7A5C-0708-BD2C-BD85C9051FBC}"/>
              </a:ext>
            </a:extLst>
          </p:cNvPr>
          <p:cNvSpPr txBox="1"/>
          <p:nvPr/>
        </p:nvSpPr>
        <p:spPr>
          <a:xfrm>
            <a:off x="265051" y="60091"/>
            <a:ext cx="11661897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நீரே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எனக்கு புது வாழ்வு  அளித்தீர்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Neere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enakku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Puthu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Vaalvu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Alittheer</a:t>
            </a:r>
            <a:r>
              <a:rPr lang="ta-IN" sz="5600" b="1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நான் வாழ்வது உமது அன்பாலே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Naan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Vaalvathu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Umathu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Anbaale</a:t>
            </a:r>
            <a:endParaRPr lang="en-MY" sz="5600" b="1" dirty="0">
              <a:solidFill>
                <a:schemeClr val="bg1"/>
              </a:solidFill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783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B8140-9621-B8DB-2B9B-8B7D04A0F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19E77E-D634-709F-EE1E-EDCC205B8F13}"/>
              </a:ext>
            </a:extLst>
          </p:cNvPr>
          <p:cNvSpPr txBox="1"/>
          <p:nvPr/>
        </p:nvSpPr>
        <p:spPr>
          <a:xfrm>
            <a:off x="265051" y="797510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எழுவோம் பிரகாசிப்போம்</a:t>
            </a:r>
            <a:r>
              <a:rPr lang="en-MY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 கொடியை உயரே அசைத்திடுவோம்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Eluvom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Piragaasippom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Kodiyai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Uyare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Asaitthiduvom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946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AB839-4ED8-A36B-7050-2FC35EEF9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52A85B-BE25-DB6F-4298-9A6B5351336C}"/>
              </a:ext>
            </a:extLst>
          </p:cNvPr>
          <p:cNvSpPr txBox="1"/>
          <p:nvPr/>
        </p:nvSpPr>
        <p:spPr>
          <a:xfrm>
            <a:off x="265051" y="215675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இயேசுவின் நற்செய்தியை அனைத்தினத்திற்கும் அறிவிப்போம்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Yesuvin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Nercheithiyai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Anaitthinatthirkkum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Arivippom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521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644FE-BCA1-AE9F-45FF-7AD6670E2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60E4935-AB30-B75D-ECB6-E756ADF9531D}"/>
              </a:ext>
            </a:extLst>
          </p:cNvPr>
          <p:cNvSpPr txBox="1"/>
          <p:nvPr/>
        </p:nvSpPr>
        <p:spPr>
          <a:xfrm>
            <a:off x="265051" y="1228397"/>
            <a:ext cx="1166189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 இயேசுவின்  சிலுவையை உயர்த்திடுவோம்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Yesuvin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Siluvaiyai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Uyartthiduvom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424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92F27-A1EA-D61E-62A1-E6D5F2213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997040-BF48-5AF9-BD00-4DA7A677ACBF}"/>
              </a:ext>
            </a:extLst>
          </p:cNvPr>
          <p:cNvSpPr txBox="1"/>
          <p:nvPr/>
        </p:nvSpPr>
        <p:spPr>
          <a:xfrm>
            <a:off x="265051" y="797510"/>
            <a:ext cx="1166189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ஆண்டவர் தம் உன்னத இரத்தத்தினால் நம்மை விடுவித்தார் 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Aandavar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Tham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Unnatha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Ratthatthinaal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Nammai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Viduvitthaar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412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77FA5-F43D-7FE7-8070-A8BFA7F9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63F3A8-A415-C693-0A13-9FF3792FD913}"/>
              </a:ext>
            </a:extLst>
          </p:cNvPr>
          <p:cNvSpPr txBox="1"/>
          <p:nvPr/>
        </p:nvSpPr>
        <p:spPr>
          <a:xfrm>
            <a:off x="265051" y="1659285"/>
            <a:ext cx="1166189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a-IN" sz="5600" b="1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நாம் மீண்டும் எழுவோம் எழுந்திடுவோம்</a:t>
            </a:r>
            <a:endParaRPr lang="en-MY" sz="5600" b="1" dirty="0">
              <a:solidFill>
                <a:srgbClr val="FFFF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  <a:p>
            <a:pPr algn="ctr"/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Naam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Meendum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Eluvom</a:t>
            </a:r>
            <a:r>
              <a:rPr lang="en-MY" sz="56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 </a:t>
            </a:r>
            <a:r>
              <a:rPr lang="en-MY" sz="56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Latha" panose="020B0604020202020204" pitchFamily="34" charset="0"/>
              </a:rPr>
              <a:t>Elunthiduvom</a:t>
            </a:r>
            <a:endParaRPr lang="en-MY" sz="5600" b="1" dirty="0">
              <a:solidFill>
                <a:schemeClr val="bg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309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302</Words>
  <Application>Microsoft Office PowerPoint</Application>
  <PresentationFormat>Widescreen</PresentationFormat>
  <Paragraphs>65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Aptos</vt:lpstr>
      <vt:lpstr>Aptos Display</vt:lpstr>
      <vt:lpstr>Arial</vt:lpstr>
      <vt:lpstr>Arial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Jason Nair Chegaram</dc:creator>
  <cp:lastModifiedBy>Jason Nair Chegaram</cp:lastModifiedBy>
  <cp:revision>1</cp:revision>
  <dcterms:created xsi:type="dcterms:W3CDTF">2025-08-30T19:06:31Z</dcterms:created>
  <dcterms:modified xsi:type="dcterms:W3CDTF">2025-08-30T19:45:07Z</dcterms:modified>
</cp:coreProperties>
</file>